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8" r:id="rId4"/>
    <p:sldId id="269" r:id="rId5"/>
    <p:sldId id="267" r:id="rId6"/>
    <p:sldId id="270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20000"/>
      </a:spcBef>
      <a:spcAft>
        <a:spcPct val="0"/>
      </a:spcAft>
      <a:defRPr sz="2000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000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000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000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000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4660" autoAdjust="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32C195-ACA1-4D19-9293-7CA1BCF784D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73322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CB56E1-C6F1-464D-AC95-42AA9CFB80B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03314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91B732-2C8B-4AC4-AB13-472E4F0D4467}" type="slidenum">
              <a:rPr lang="fr-FR" altLang="fr-FR" smtClean="0"/>
              <a:pPr eaLnBrk="1" hangingPunct="1"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03CCE1-16C3-4AC0-8676-EC33A0663CE5}" type="slidenum">
              <a:rPr lang="fr-FR" altLang="fr-FR" smtClean="0"/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03CCE1-16C3-4AC0-8676-EC33A0663CE5}" type="slidenum">
              <a:rPr lang="fr-FR" altLang="fr-FR" smtClean="0"/>
              <a:pPr eaLnBrk="1" hangingPunct="1">
                <a:spcBef>
                  <a:spcPct val="0"/>
                </a:spcBef>
              </a:pPr>
              <a:t>3</a:t>
            </a:fld>
            <a:endParaRPr lang="fr-FR" alt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03CCE1-16C3-4AC0-8676-EC33A0663CE5}" type="slidenum">
              <a:rPr lang="fr-FR" altLang="fr-FR" smtClean="0"/>
              <a:pPr eaLnBrk="1" hangingPunct="1">
                <a:spcBef>
                  <a:spcPct val="0"/>
                </a:spcBef>
              </a:pPr>
              <a:t>4</a:t>
            </a:fld>
            <a:endParaRPr lang="fr-FR" alt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03CCE1-16C3-4AC0-8676-EC33A0663CE5}" type="slidenum">
              <a:rPr lang="fr-FR" altLang="fr-FR" smtClean="0"/>
              <a:pPr eaLnBrk="1" hangingPunct="1">
                <a:spcBef>
                  <a:spcPct val="0"/>
                </a:spcBef>
              </a:pPr>
              <a:t>5</a:t>
            </a:fld>
            <a:endParaRPr lang="fr-FR" alt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03CCE1-16C3-4AC0-8676-EC33A0663CE5}" type="slidenum">
              <a:rPr lang="fr-FR" altLang="fr-FR" smtClean="0"/>
              <a:pPr eaLnBrk="1" hangingPunct="1">
                <a:spcBef>
                  <a:spcPct val="0"/>
                </a:spcBef>
              </a:pPr>
              <a:t>6</a:t>
            </a:fld>
            <a:endParaRPr lang="fr-FR" alt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40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94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34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68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5421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20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2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31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940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4287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4689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0041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defRPr/>
            </a:pPr>
            <a:endParaRPr lang="fr-FR" altLang="en-US" sz="240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27" name="Line 8"/>
          <p:cNvSpPr>
            <a:spLocks noChangeShapeType="1"/>
          </p:cNvSpPr>
          <p:nvPr userDrawn="1"/>
        </p:nvSpPr>
        <p:spPr bwMode="auto">
          <a:xfrm>
            <a:off x="250825" y="188913"/>
            <a:ext cx="0" cy="792162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8" name="Line 9"/>
          <p:cNvSpPr>
            <a:spLocks noChangeShapeType="1"/>
          </p:cNvSpPr>
          <p:nvPr userDrawn="1"/>
        </p:nvSpPr>
        <p:spPr bwMode="auto">
          <a:xfrm>
            <a:off x="107950" y="836613"/>
            <a:ext cx="8567738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179388" y="6553200"/>
            <a:ext cx="44656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fr-FR" altLang="fr-FR" sz="900" b="1" smtClean="0">
                <a:solidFill>
                  <a:schemeClr val="bg1"/>
                </a:solidFill>
              </a:rPr>
              <a:t>CENTRE HOSPITALIER UNIVERSITAIRE DE NANTES</a:t>
            </a:r>
          </a:p>
        </p:txBody>
      </p:sp>
      <p:pic>
        <p:nvPicPr>
          <p:cNvPr id="1030" name="Picture 12" descr="CHUNOIR sans fond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876925"/>
            <a:ext cx="792163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13"/>
          <p:cNvSpPr txBox="1">
            <a:spLocks noChangeArrowheads="1"/>
          </p:cNvSpPr>
          <p:nvPr userDrawn="1"/>
        </p:nvSpPr>
        <p:spPr bwMode="auto">
          <a:xfrm>
            <a:off x="7524750" y="6553200"/>
            <a:ext cx="1296988" cy="2143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altLang="fr-FR" sz="800" b="1" smtClean="0">
                <a:solidFill>
                  <a:schemeClr val="bg1"/>
                </a:solidFill>
              </a:rPr>
              <a:t>                    Page </a:t>
            </a:r>
            <a:fld id="{B1C6E96E-8439-4D81-B1C2-F9D4E05B493D}" type="slidenum">
              <a:rPr lang="en-US" altLang="fr-FR" sz="800" b="1" smtClean="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‹N°›</a:t>
            </a:fld>
            <a:endParaRPr lang="en-US" altLang="fr-FR" sz="800" b="1" smtClean="0">
              <a:solidFill>
                <a:srgbClr val="0F1A5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bandeau2 cop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9180513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50825" y="3357563"/>
            <a:ext cx="87137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fr-FR" altLang="fr-FR" sz="2200" b="1">
              <a:solidFill>
                <a:schemeClr val="bg1"/>
              </a:solidFill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79388" y="1628775"/>
            <a:ext cx="8856662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4500" b="1" dirty="0" smtClean="0">
                <a:latin typeface="Arial Narrow" pitchFamily="34" charset="0"/>
              </a:rPr>
              <a:t>Table ronde</a:t>
            </a:r>
          </a:p>
          <a:p>
            <a:pPr algn="ctr" eaLnBrk="1" hangingPunct="1">
              <a:spcBef>
                <a:spcPct val="50000"/>
              </a:spcBef>
            </a:pPr>
            <a:r>
              <a:rPr lang="fr-FR" altLang="fr-FR" sz="4500" b="1" dirty="0" smtClean="0">
                <a:latin typeface="Arial Narrow" pitchFamily="34" charset="0"/>
              </a:rPr>
              <a:t>CHU DE </a:t>
            </a:r>
            <a:r>
              <a:rPr lang="fr-FR" altLang="fr-FR" sz="4500" b="1" smtClean="0">
                <a:latin typeface="Arial Narrow" pitchFamily="34" charset="0"/>
              </a:rPr>
              <a:t>NANTES – Cédric CARTAU</a:t>
            </a:r>
            <a:endParaRPr lang="fr-FR" altLang="fr-FR" sz="4500" b="1" dirty="0">
              <a:latin typeface="Arial Narrow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fr-FR" altLang="fr-FR" sz="4500" b="1" dirty="0" smtClean="0">
                <a:latin typeface="Arial Narrow" pitchFamily="34" charset="0"/>
              </a:rPr>
              <a:t>29 Novembre 2017</a:t>
            </a:r>
            <a:endParaRPr lang="fr-FR" altLang="fr-FR" sz="4500" b="1" dirty="0">
              <a:latin typeface="Arial Narrow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fr-FR" altLang="fr-FR" sz="45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95288" y="333375"/>
            <a:ext cx="813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fr-FR" altLang="fr-FR" sz="2000" b="1" dirty="0" smtClean="0">
                <a:solidFill>
                  <a:srgbClr val="000066"/>
                </a:solidFill>
              </a:rPr>
              <a:t>LES CHIFFRES DU CHU DE NANTES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95288" y="1268413"/>
            <a:ext cx="8064500" cy="46085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FR" altLang="fr-FR" sz="2400" b="1" dirty="0" smtClean="0"/>
              <a:t>LE CHU DE NANTES…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dirty="0" smtClean="0"/>
              <a:t>12 000 agents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dirty="0" smtClean="0"/>
              <a:t>Budget : 850 M€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dirty="0" smtClean="0"/>
              <a:t>DSI : 120 personnes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dirty="0" smtClean="0"/>
              <a:t>9000 PC, 1250 serveurs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dirty="0" smtClean="0"/>
              <a:t>7</a:t>
            </a:r>
            <a:r>
              <a:rPr lang="fr-FR" altLang="fr-FR" sz="1600" baseline="30000" dirty="0" smtClean="0"/>
              <a:t>ème</a:t>
            </a:r>
            <a:r>
              <a:rPr lang="fr-FR" altLang="fr-FR" sz="1600" dirty="0" smtClean="0"/>
              <a:t> CHU de France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fr-FR" altLang="fr-FR" sz="12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…AU SEIN DU GHT44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dirty="0" smtClean="0"/>
              <a:t>13 établissements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dirty="0" smtClean="0"/>
              <a:t>Budget : 1,3 Mds 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dirty="0" smtClean="0"/>
              <a:t>18 000 agents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dirty="0" smtClean="0"/>
              <a:t>DSI cumulées : 160 personnes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dirty="0" smtClean="0"/>
              <a:t>3</a:t>
            </a:r>
            <a:r>
              <a:rPr lang="fr-FR" altLang="fr-FR" sz="1600" baseline="30000" dirty="0" smtClean="0"/>
              <a:t>ème</a:t>
            </a:r>
            <a:r>
              <a:rPr lang="fr-FR" altLang="fr-FR" sz="1600" dirty="0" smtClean="0"/>
              <a:t> GHT de France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92085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95288" y="333375"/>
            <a:ext cx="813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fr-FR" altLang="fr-FR" sz="2000" b="1" dirty="0" smtClean="0">
                <a:solidFill>
                  <a:srgbClr val="000066"/>
                </a:solidFill>
              </a:rPr>
              <a:t>LES INCIDENTS IT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95288" y="1268413"/>
            <a:ext cx="8064500" cy="46085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INCIDENTS EMBLEMATIQUES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dirty="0" smtClean="0"/>
              <a:t>Incident de mise en production de la GEF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dirty="0" smtClean="0"/>
              <a:t>Panne du DPI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LES AXES D’ANALYSE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dirty="0" smtClean="0"/>
              <a:t>Gestion du changement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dirty="0" smtClean="0"/>
              <a:t>Tests de résilience </a:t>
            </a:r>
            <a:r>
              <a:rPr lang="fr-FR" altLang="fr-FR" sz="1600" smtClean="0"/>
              <a:t>des infrastructures</a:t>
            </a:r>
            <a:endParaRPr lang="fr-FR" altLang="fr-FR" sz="1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16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3306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95288" y="333375"/>
            <a:ext cx="813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fr-FR" altLang="fr-FR" sz="2000" b="1" dirty="0" smtClean="0">
                <a:solidFill>
                  <a:srgbClr val="000066"/>
                </a:solidFill>
              </a:rPr>
              <a:t>LES DISPOSITIFS DE RESILIENCE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95288" y="1268413"/>
            <a:ext cx="8064500" cy="46085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LE TEST TERESA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La première fois, cela fait bizarre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La troisième fois, on en redemande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/>
              <a:t>LE DEPLOIEMENT ITIL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1600" b="1" dirty="0" smtClean="0"/>
              <a:t>Privilégier les compétences procédurales à l’excellent technique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16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65776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95288" y="333375"/>
            <a:ext cx="813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fr-FR" altLang="fr-FR" sz="2000" b="1" dirty="0" smtClean="0">
                <a:solidFill>
                  <a:srgbClr val="000066"/>
                </a:solidFill>
              </a:rPr>
              <a:t>PUBLICATIONS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95288" y="1268413"/>
            <a:ext cx="8064500" cy="46085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fr-FR" altLang="fr-FR" sz="2000" b="1" u="sng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fr-FR" altLang="fr-FR" sz="16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600" dirty="0" smtClean="0"/>
              <a:t>	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600" dirty="0" smtClean="0"/>
              <a:t>		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600" dirty="0" smtClean="0"/>
              <a:t>		</a:t>
            </a:r>
          </a:p>
        </p:txBody>
      </p:sp>
      <p:pic>
        <p:nvPicPr>
          <p:cNvPr id="4" name="Picture 2" descr="G:\Vie professionnelle\Livres\SSI\Publication\CouvertureS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052736"/>
            <a:ext cx="3456384" cy="517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67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95288" y="333375"/>
            <a:ext cx="813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fr-FR" altLang="fr-FR" sz="2000" b="1" dirty="0" smtClean="0">
                <a:solidFill>
                  <a:srgbClr val="000066"/>
                </a:solidFill>
              </a:rPr>
              <a:t>Questions / Réponses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95288" y="1268413"/>
            <a:ext cx="8064500" cy="46085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smtClean="0"/>
              <a:t> ?</a:t>
            </a:r>
            <a:endParaRPr lang="fr-FR" altLang="fr-FR" sz="2000" b="1" u="sng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fr-FR" altLang="fr-FR" sz="16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600" dirty="0" smtClean="0"/>
              <a:t>	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600" dirty="0" smtClean="0"/>
              <a:t>		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6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69037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2486</TotalTime>
  <Words>137</Words>
  <Application>Microsoft Office PowerPoint</Application>
  <PresentationFormat>Affichage à l'écran (4:3)</PresentationFormat>
  <Paragraphs>56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Modèle par défaut</vt:lpstr>
      <vt:lpstr>Présentation PowerPoint</vt:lpstr>
      <vt:lpstr>LES CHIFFRES DU CHU DE NANTES</vt:lpstr>
      <vt:lpstr>LES INCIDENTS IT</vt:lpstr>
      <vt:lpstr>LES DISPOSITIFS DE RESILIENCE</vt:lpstr>
      <vt:lpstr>PUBLICATIONS</vt:lpstr>
      <vt:lpstr>Questions / Réponses</vt:lpstr>
    </vt:vector>
  </TitlesOfParts>
  <Company>chu nantes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adsit</dc:creator>
  <cp:lastModifiedBy>CARTAU Cedric</cp:lastModifiedBy>
  <cp:revision>175</cp:revision>
  <dcterms:created xsi:type="dcterms:W3CDTF">2006-10-19T10:54:30Z</dcterms:created>
  <dcterms:modified xsi:type="dcterms:W3CDTF">2017-10-25T17:33:39Z</dcterms:modified>
</cp:coreProperties>
</file>